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56" r:id="rId3"/>
    <p:sldId id="257" r:id="rId4"/>
    <p:sldId id="258" r:id="rId5"/>
    <p:sldId id="261" r:id="rId6"/>
    <p:sldId id="269" r:id="rId7"/>
    <p:sldId id="262" r:id="rId8"/>
    <p:sldId id="263" r:id="rId9"/>
    <p:sldId id="265" r:id="rId10"/>
    <p:sldId id="270" r:id="rId11"/>
    <p:sldId id="264" r:id="rId12"/>
    <p:sldId id="268" r:id="rId13"/>
    <p:sldId id="267" r:id="rId14"/>
    <p:sldId id="271" r:id="rId15"/>
    <p:sldId id="272" r:id="rId16"/>
    <p:sldId id="259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4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6A698A-4F7E-4E3C-B5DF-36A007DE1B4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F5D5E3-DF54-44EF-A89F-4EE2AC372BA3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Cell Phone Call</a:t>
          </a:r>
          <a:endParaRPr lang="en-US" dirty="0"/>
        </a:p>
      </dgm:t>
    </dgm:pt>
    <dgm:pt modelId="{09EE4965-306C-4BC0-98FD-F10A0A4FE315}" type="parTrans" cxnId="{EFA1DEE9-B587-4F3B-9CC4-B8F9D91C322D}">
      <dgm:prSet/>
      <dgm:spPr/>
      <dgm:t>
        <a:bodyPr/>
        <a:lstStyle/>
        <a:p>
          <a:endParaRPr lang="en-US"/>
        </a:p>
      </dgm:t>
    </dgm:pt>
    <dgm:pt modelId="{C55014F4-ADDA-4950-95E4-5A0662C806C2}" type="sibTrans" cxnId="{EFA1DEE9-B587-4F3B-9CC4-B8F9D91C322D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0E25C307-BCD1-4288-AC23-2A4A0A8EBD1D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Computer Aided Dispatch</a:t>
          </a:r>
          <a:endParaRPr lang="en-US" dirty="0"/>
        </a:p>
      </dgm:t>
    </dgm:pt>
    <dgm:pt modelId="{85A0E24B-AE3A-4B94-8A88-360C3E75B063}" type="parTrans" cxnId="{BF41512A-6992-475C-8E20-DE396EF8DA84}">
      <dgm:prSet/>
      <dgm:spPr/>
      <dgm:t>
        <a:bodyPr/>
        <a:lstStyle/>
        <a:p>
          <a:endParaRPr lang="en-US"/>
        </a:p>
      </dgm:t>
    </dgm:pt>
    <dgm:pt modelId="{5539C94A-8FFA-4E7E-8811-AC7AE700B7D5}" type="sibTrans" cxnId="{BF41512A-6992-475C-8E20-DE396EF8DA84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75F98D18-2CB5-4322-9970-CAD694474A8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Advanced GPS Devices</a:t>
          </a:r>
          <a:endParaRPr lang="en-US" dirty="0"/>
        </a:p>
      </dgm:t>
    </dgm:pt>
    <dgm:pt modelId="{4D0BCCDE-BC0D-42D1-B698-F5022E71B301}" type="parTrans" cxnId="{EDC728C7-A2C1-4CF1-A182-24F842795B99}">
      <dgm:prSet/>
      <dgm:spPr/>
      <dgm:t>
        <a:bodyPr/>
        <a:lstStyle/>
        <a:p>
          <a:endParaRPr lang="en-US"/>
        </a:p>
      </dgm:t>
    </dgm:pt>
    <dgm:pt modelId="{1F93695A-C457-40B7-888C-FF931F192F22}" type="sibTrans" cxnId="{EDC728C7-A2C1-4CF1-A182-24F842795B99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0387E78B-B35F-4B78-8B8D-2C5B6CBE1CD7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5-1-1</a:t>
          </a:r>
          <a:endParaRPr lang="en-US" dirty="0"/>
        </a:p>
      </dgm:t>
    </dgm:pt>
    <dgm:pt modelId="{6F231E2D-9ED6-46D7-B9B4-9B280E2F6A67}" type="parTrans" cxnId="{3A4CDD32-2B79-4B9F-B441-4E62F287CAEC}">
      <dgm:prSet/>
      <dgm:spPr/>
      <dgm:t>
        <a:bodyPr/>
        <a:lstStyle/>
        <a:p>
          <a:endParaRPr lang="en-US"/>
        </a:p>
      </dgm:t>
    </dgm:pt>
    <dgm:pt modelId="{7D25BCF3-28A8-47D5-9807-ECC98636E0EF}" type="sibTrans" cxnId="{3A4CDD32-2B79-4B9F-B441-4E62F287CAEC}">
      <dgm:prSet/>
      <dgm:spPr/>
      <dgm:t>
        <a:bodyPr/>
        <a:lstStyle/>
        <a:p>
          <a:endParaRPr lang="en-US"/>
        </a:p>
      </dgm:t>
    </dgm:pt>
    <dgm:pt modelId="{70771237-EB11-4BE0-98CD-30696B9F42BC}" type="pres">
      <dgm:prSet presAssocID="{E86A698A-4F7E-4E3C-B5DF-36A007DE1B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AFDD97-C83C-4851-8093-B251237002C7}" type="pres">
      <dgm:prSet presAssocID="{66F5D5E3-DF54-44EF-A89F-4EE2AC372BA3}" presName="node" presStyleLbl="node1" presStyleIdx="0" presStyleCnt="4" custScaleX="162289" custScaleY="196795" custLinFactNeighborX="15479" custLinFactNeighborY="31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35FEE-E787-4D5D-87B8-D5EF4FC26019}" type="pres">
      <dgm:prSet presAssocID="{C55014F4-ADDA-4950-95E4-5A0662C806C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C32D4BC-4B3D-4113-B0E8-328A540F8B3C}" type="pres">
      <dgm:prSet presAssocID="{C55014F4-ADDA-4950-95E4-5A0662C806C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6DB8415-81C1-41C4-BA87-14CADDE182B5}" type="pres">
      <dgm:prSet presAssocID="{0E25C307-BCD1-4288-AC23-2A4A0A8EBD1D}" presName="node" presStyleLbl="node1" presStyleIdx="1" presStyleCnt="4" custScaleX="172626" custScaleY="192884" custLinFactX="19659" custLinFactNeighborX="100000" custLinFactNeighborY="1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6715C-2D44-4380-93E0-394B785282CB}" type="pres">
      <dgm:prSet presAssocID="{5539C94A-8FFA-4E7E-8811-AC7AE700B7D5}" presName="sibTrans" presStyleLbl="sibTrans2D1" presStyleIdx="1" presStyleCnt="3" custAng="448277" custScaleX="117594" custScaleY="109722" custLinFactNeighborX="5701" custLinFactNeighborY="50699"/>
      <dgm:spPr/>
      <dgm:t>
        <a:bodyPr/>
        <a:lstStyle/>
        <a:p>
          <a:endParaRPr lang="en-US"/>
        </a:p>
      </dgm:t>
    </dgm:pt>
    <dgm:pt modelId="{04A44B86-4785-4169-8311-1AFB6D93A508}" type="pres">
      <dgm:prSet presAssocID="{5539C94A-8FFA-4E7E-8811-AC7AE700B7D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A0FDB99D-CEAA-4CC1-9988-FD3E86C0668B}" type="pres">
      <dgm:prSet presAssocID="{75F98D18-2CB5-4322-9970-CAD694474A8D}" presName="node" presStyleLbl="node1" presStyleIdx="2" presStyleCnt="4" custScaleX="129207" custScaleY="164118" custLinFactX="109738" custLinFactY="46586" custLinFactNeighborX="2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23C56-1B80-41DC-A953-029A756FE12C}" type="pres">
      <dgm:prSet presAssocID="{1F93695A-C457-40B7-888C-FF931F192F22}" presName="sibTrans" presStyleLbl="sibTrans2D1" presStyleIdx="2" presStyleCnt="3" custAng="3677670" custScaleX="201261" custScaleY="140312" custLinFactX="-138451" custLinFactY="-30492" custLinFactNeighborX="-200000" custLinFactNeighborY="-100000"/>
      <dgm:spPr/>
      <dgm:t>
        <a:bodyPr/>
        <a:lstStyle/>
        <a:p>
          <a:endParaRPr lang="en-US"/>
        </a:p>
      </dgm:t>
    </dgm:pt>
    <dgm:pt modelId="{429795C5-C31E-40D7-AE6E-452717858EBF}" type="pres">
      <dgm:prSet presAssocID="{1F93695A-C457-40B7-888C-FF931F192F22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6B4C568B-4354-46A9-8B58-81DAB3316E79}" type="pres">
      <dgm:prSet presAssocID="{0387E78B-B35F-4B78-8B8D-2C5B6CBE1CD7}" presName="node" presStyleLbl="node1" presStyleIdx="3" presStyleCnt="4" custScaleX="124994" custScaleY="173256" custLinFactY="-40116" custLinFactNeighborX="-9675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FD66B7-BC3A-4E44-9DD9-B5EE09E8485F}" type="presOf" srcId="{C55014F4-ADDA-4950-95E4-5A0662C806C2}" destId="{FC32D4BC-4B3D-4113-B0E8-328A540F8B3C}" srcOrd="1" destOrd="0" presId="urn:microsoft.com/office/officeart/2005/8/layout/process1"/>
    <dgm:cxn modelId="{3A4CDD32-2B79-4B9F-B441-4E62F287CAEC}" srcId="{E86A698A-4F7E-4E3C-B5DF-36A007DE1B45}" destId="{0387E78B-B35F-4B78-8B8D-2C5B6CBE1CD7}" srcOrd="3" destOrd="0" parTransId="{6F231E2D-9ED6-46D7-B9B4-9B280E2F6A67}" sibTransId="{7D25BCF3-28A8-47D5-9807-ECC98636E0EF}"/>
    <dgm:cxn modelId="{3D045709-8F94-4B46-9BEC-42750939D962}" type="presOf" srcId="{5539C94A-8FFA-4E7E-8811-AC7AE700B7D5}" destId="{48F6715C-2D44-4380-93E0-394B785282CB}" srcOrd="0" destOrd="0" presId="urn:microsoft.com/office/officeart/2005/8/layout/process1"/>
    <dgm:cxn modelId="{EDC728C7-A2C1-4CF1-A182-24F842795B99}" srcId="{E86A698A-4F7E-4E3C-B5DF-36A007DE1B45}" destId="{75F98D18-2CB5-4322-9970-CAD694474A8D}" srcOrd="2" destOrd="0" parTransId="{4D0BCCDE-BC0D-42D1-B698-F5022E71B301}" sibTransId="{1F93695A-C457-40B7-888C-FF931F192F22}"/>
    <dgm:cxn modelId="{A2735215-81A1-4C88-AC2B-D9145FD9E029}" type="presOf" srcId="{1F93695A-C457-40B7-888C-FF931F192F22}" destId="{32523C56-1B80-41DC-A953-029A756FE12C}" srcOrd="0" destOrd="0" presId="urn:microsoft.com/office/officeart/2005/8/layout/process1"/>
    <dgm:cxn modelId="{986DB47B-1776-49DA-80DE-388DFF9E3191}" type="presOf" srcId="{E86A698A-4F7E-4E3C-B5DF-36A007DE1B45}" destId="{70771237-EB11-4BE0-98CD-30696B9F42BC}" srcOrd="0" destOrd="0" presId="urn:microsoft.com/office/officeart/2005/8/layout/process1"/>
    <dgm:cxn modelId="{B03483C0-002F-4DA8-B62D-319B74E78B07}" type="presOf" srcId="{75F98D18-2CB5-4322-9970-CAD694474A8D}" destId="{A0FDB99D-CEAA-4CC1-9988-FD3E86C0668B}" srcOrd="0" destOrd="0" presId="urn:microsoft.com/office/officeart/2005/8/layout/process1"/>
    <dgm:cxn modelId="{F6E0B5A6-B0DF-4E40-BE34-FE40F662539F}" type="presOf" srcId="{5539C94A-8FFA-4E7E-8811-AC7AE700B7D5}" destId="{04A44B86-4785-4169-8311-1AFB6D93A508}" srcOrd="1" destOrd="0" presId="urn:microsoft.com/office/officeart/2005/8/layout/process1"/>
    <dgm:cxn modelId="{EFA1DEE9-B587-4F3B-9CC4-B8F9D91C322D}" srcId="{E86A698A-4F7E-4E3C-B5DF-36A007DE1B45}" destId="{66F5D5E3-DF54-44EF-A89F-4EE2AC372BA3}" srcOrd="0" destOrd="0" parTransId="{09EE4965-306C-4BC0-98FD-F10A0A4FE315}" sibTransId="{C55014F4-ADDA-4950-95E4-5A0662C806C2}"/>
    <dgm:cxn modelId="{CF548DD3-4326-4B53-B4A1-562CF46C9A89}" type="presOf" srcId="{1F93695A-C457-40B7-888C-FF931F192F22}" destId="{429795C5-C31E-40D7-AE6E-452717858EBF}" srcOrd="1" destOrd="0" presId="urn:microsoft.com/office/officeart/2005/8/layout/process1"/>
    <dgm:cxn modelId="{BF41512A-6992-475C-8E20-DE396EF8DA84}" srcId="{E86A698A-4F7E-4E3C-B5DF-36A007DE1B45}" destId="{0E25C307-BCD1-4288-AC23-2A4A0A8EBD1D}" srcOrd="1" destOrd="0" parTransId="{85A0E24B-AE3A-4B94-8A88-360C3E75B063}" sibTransId="{5539C94A-8FFA-4E7E-8811-AC7AE700B7D5}"/>
    <dgm:cxn modelId="{AF1EAB14-AC03-48BD-A502-21C1A5E43293}" type="presOf" srcId="{66F5D5E3-DF54-44EF-A89F-4EE2AC372BA3}" destId="{9BAFDD97-C83C-4851-8093-B251237002C7}" srcOrd="0" destOrd="0" presId="urn:microsoft.com/office/officeart/2005/8/layout/process1"/>
    <dgm:cxn modelId="{1EF9043B-7D6D-4320-B497-3AF25C39CEC4}" type="presOf" srcId="{C55014F4-ADDA-4950-95E4-5A0662C806C2}" destId="{3C635FEE-E787-4D5D-87B8-D5EF4FC26019}" srcOrd="0" destOrd="0" presId="urn:microsoft.com/office/officeart/2005/8/layout/process1"/>
    <dgm:cxn modelId="{C03DA9C9-7095-4B00-BF4D-12B26405B02D}" type="presOf" srcId="{0387E78B-B35F-4B78-8B8D-2C5B6CBE1CD7}" destId="{6B4C568B-4354-46A9-8B58-81DAB3316E79}" srcOrd="0" destOrd="0" presId="urn:microsoft.com/office/officeart/2005/8/layout/process1"/>
    <dgm:cxn modelId="{76BF5A62-1934-40C5-93FA-2A711F38588D}" type="presOf" srcId="{0E25C307-BCD1-4288-AC23-2A4A0A8EBD1D}" destId="{56DB8415-81C1-41C4-BA87-14CADDE182B5}" srcOrd="0" destOrd="0" presId="urn:microsoft.com/office/officeart/2005/8/layout/process1"/>
    <dgm:cxn modelId="{2C022B3F-390C-4A64-80C7-5B0258323EB6}" type="presParOf" srcId="{70771237-EB11-4BE0-98CD-30696B9F42BC}" destId="{9BAFDD97-C83C-4851-8093-B251237002C7}" srcOrd="0" destOrd="0" presId="urn:microsoft.com/office/officeart/2005/8/layout/process1"/>
    <dgm:cxn modelId="{9B5F6932-A4E9-4275-B617-CDEAF501F43B}" type="presParOf" srcId="{70771237-EB11-4BE0-98CD-30696B9F42BC}" destId="{3C635FEE-E787-4D5D-87B8-D5EF4FC26019}" srcOrd="1" destOrd="0" presId="urn:microsoft.com/office/officeart/2005/8/layout/process1"/>
    <dgm:cxn modelId="{3FBD738C-66B2-4671-BDDD-9015B5F685D1}" type="presParOf" srcId="{3C635FEE-E787-4D5D-87B8-D5EF4FC26019}" destId="{FC32D4BC-4B3D-4113-B0E8-328A540F8B3C}" srcOrd="0" destOrd="0" presId="urn:microsoft.com/office/officeart/2005/8/layout/process1"/>
    <dgm:cxn modelId="{195E57C0-3999-4D60-80F2-48828FAE1AD9}" type="presParOf" srcId="{70771237-EB11-4BE0-98CD-30696B9F42BC}" destId="{56DB8415-81C1-41C4-BA87-14CADDE182B5}" srcOrd="2" destOrd="0" presId="urn:microsoft.com/office/officeart/2005/8/layout/process1"/>
    <dgm:cxn modelId="{0F19C9FD-E04E-419E-8FF3-E4BE3162260B}" type="presParOf" srcId="{70771237-EB11-4BE0-98CD-30696B9F42BC}" destId="{48F6715C-2D44-4380-93E0-394B785282CB}" srcOrd="3" destOrd="0" presId="urn:microsoft.com/office/officeart/2005/8/layout/process1"/>
    <dgm:cxn modelId="{371184A7-78DF-4C98-8DDC-36D091EBC82E}" type="presParOf" srcId="{48F6715C-2D44-4380-93E0-394B785282CB}" destId="{04A44B86-4785-4169-8311-1AFB6D93A508}" srcOrd="0" destOrd="0" presId="urn:microsoft.com/office/officeart/2005/8/layout/process1"/>
    <dgm:cxn modelId="{331A95AE-2019-4AD6-9CA0-CF46C3BEB157}" type="presParOf" srcId="{70771237-EB11-4BE0-98CD-30696B9F42BC}" destId="{A0FDB99D-CEAA-4CC1-9988-FD3E86C0668B}" srcOrd="4" destOrd="0" presId="urn:microsoft.com/office/officeart/2005/8/layout/process1"/>
    <dgm:cxn modelId="{A8D1470E-1027-4E21-BB97-8E925788FB7D}" type="presParOf" srcId="{70771237-EB11-4BE0-98CD-30696B9F42BC}" destId="{32523C56-1B80-41DC-A953-029A756FE12C}" srcOrd="5" destOrd="0" presId="urn:microsoft.com/office/officeart/2005/8/layout/process1"/>
    <dgm:cxn modelId="{57838609-3CE5-4DF9-A7FC-1A36501E937C}" type="presParOf" srcId="{32523C56-1B80-41DC-A953-029A756FE12C}" destId="{429795C5-C31E-40D7-AE6E-452717858EBF}" srcOrd="0" destOrd="0" presId="urn:microsoft.com/office/officeart/2005/8/layout/process1"/>
    <dgm:cxn modelId="{F9EFE0CE-93D6-449D-AA21-C596DAAD11FD}" type="presParOf" srcId="{70771237-EB11-4BE0-98CD-30696B9F42BC}" destId="{6B4C568B-4354-46A9-8B58-81DAB3316E7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FDD97-C83C-4851-8093-B251237002C7}">
      <dsp:nvSpPr>
        <dsp:cNvPr id="0" name=""/>
        <dsp:cNvSpPr/>
      </dsp:nvSpPr>
      <dsp:spPr>
        <a:xfrm>
          <a:off x="76199" y="1600203"/>
          <a:ext cx="1881410" cy="136886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Cell Phone Call</a:t>
          </a:r>
          <a:endParaRPr lang="en-US" sz="1900" kern="1200" dirty="0"/>
        </a:p>
      </dsp:txBody>
      <dsp:txXfrm>
        <a:off x="116292" y="1640296"/>
        <a:ext cx="1801224" cy="1288676"/>
      </dsp:txXfrm>
    </dsp:sp>
    <dsp:sp modelId="{3C635FEE-E787-4D5D-87B8-D5EF4FC26019}">
      <dsp:nvSpPr>
        <dsp:cNvPr id="0" name=""/>
        <dsp:cNvSpPr/>
      </dsp:nvSpPr>
      <dsp:spPr>
        <a:xfrm rot="21584175">
          <a:off x="2211154" y="2134147"/>
          <a:ext cx="537523" cy="28750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211154" y="2191847"/>
        <a:ext cx="451272" cy="172503"/>
      </dsp:txXfrm>
    </dsp:sp>
    <dsp:sp modelId="{56DB8415-81C1-41C4-BA87-14CADDE182B5}">
      <dsp:nvSpPr>
        <dsp:cNvPr id="0" name=""/>
        <dsp:cNvSpPr/>
      </dsp:nvSpPr>
      <dsp:spPr>
        <a:xfrm>
          <a:off x="2971795" y="1600199"/>
          <a:ext cx="2001247" cy="134165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Computer Aided Dispatch</a:t>
          </a:r>
          <a:endParaRPr lang="en-US" sz="1800" kern="1200" dirty="0"/>
        </a:p>
      </dsp:txBody>
      <dsp:txXfrm>
        <a:off x="3011091" y="1639495"/>
        <a:ext cx="1922655" cy="1263066"/>
      </dsp:txXfrm>
    </dsp:sp>
    <dsp:sp modelId="{48F6715C-2D44-4380-93E0-394B785282CB}">
      <dsp:nvSpPr>
        <dsp:cNvPr id="0" name=""/>
        <dsp:cNvSpPr/>
      </dsp:nvSpPr>
      <dsp:spPr>
        <a:xfrm rot="1463839">
          <a:off x="5320764" y="2810331"/>
          <a:ext cx="1025722" cy="315456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324989" y="2853877"/>
        <a:ext cx="931085" cy="189274"/>
      </dsp:txXfrm>
    </dsp:sp>
    <dsp:sp modelId="{A0FDB99D-CEAA-4CC1-9988-FD3E86C0668B}">
      <dsp:nvSpPr>
        <dsp:cNvPr id="0" name=""/>
        <dsp:cNvSpPr/>
      </dsp:nvSpPr>
      <dsp:spPr>
        <a:xfrm>
          <a:off x="6547518" y="2711817"/>
          <a:ext cx="1497892" cy="114156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Advanced GPS Devices</a:t>
          </a:r>
          <a:endParaRPr lang="en-US" sz="1800" kern="1200" dirty="0"/>
        </a:p>
      </dsp:txBody>
      <dsp:txXfrm>
        <a:off x="6580953" y="2745252"/>
        <a:ext cx="1431022" cy="1074698"/>
      </dsp:txXfrm>
    </dsp:sp>
    <dsp:sp modelId="{32523C56-1B80-41DC-A953-029A756FE12C}">
      <dsp:nvSpPr>
        <dsp:cNvPr id="0" name=""/>
        <dsp:cNvSpPr/>
      </dsp:nvSpPr>
      <dsp:spPr>
        <a:xfrm rot="19845367">
          <a:off x="5376733" y="1712186"/>
          <a:ext cx="875664" cy="40340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384445" y="1822428"/>
        <a:ext cx="754643" cy="242042"/>
      </dsp:txXfrm>
    </dsp:sp>
    <dsp:sp modelId="{6B4C568B-4354-46A9-8B58-81DAB3316E79}">
      <dsp:nvSpPr>
        <dsp:cNvPr id="0" name=""/>
        <dsp:cNvSpPr/>
      </dsp:nvSpPr>
      <dsp:spPr>
        <a:xfrm>
          <a:off x="6553200" y="685800"/>
          <a:ext cx="1449051" cy="120513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5-1-1</a:t>
          </a:r>
          <a:endParaRPr lang="en-US" sz="1800" kern="1200" dirty="0"/>
        </a:p>
      </dsp:txBody>
      <dsp:txXfrm>
        <a:off x="6588497" y="721097"/>
        <a:ext cx="1378457" cy="1134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0BE80-409B-47D6-8D02-65344182312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BA7DF-28C9-4814-A4F3-2FFBD6D9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7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Patrol car at scene and</a:t>
            </a:r>
            <a:r>
              <a:rPr lang="en-US" baseline="0" dirty="0" smtClean="0"/>
              <a:t> maybe another at the end of the traffic backup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BA7DF-28C9-4814-A4F3-2FFBD6D9F7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22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Florida</a:t>
            </a:r>
            <a:r>
              <a:rPr lang="en-US" baseline="0" dirty="0" smtClean="0"/>
              <a:t> and other states have moved from DOT employees and trucks to Asset Management where contractors provide MOT and other services related to work zones and cleanup.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BA7DF-28C9-4814-A4F3-2FFBD6D9F7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83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ODPE</a:t>
            </a:r>
          </a:p>
          <a:p>
            <a:r>
              <a:rPr lang="en-US" dirty="0" err="1" smtClean="0"/>
              <a:t>Hireback</a:t>
            </a:r>
            <a:endParaRPr lang="en-US" dirty="0" smtClean="0"/>
          </a:p>
          <a:p>
            <a:r>
              <a:rPr lang="en-US" dirty="0" smtClean="0"/>
              <a:t>Enhanced penalties 10-15 over is $304, 15-19 over is $404, 20-29 over is $454 and anything 30 mph over the limit is a mandatory court appearance.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BA7DF-28C9-4814-A4F3-2FFBD6D9F7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2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EB01-5858-4AF2-BCBF-0A6B8E9B042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B247-A907-4614-A009-17157935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0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EB01-5858-4AF2-BCBF-0A6B8E9B042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B247-A907-4614-A009-17157935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7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EB01-5858-4AF2-BCBF-0A6B8E9B042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B247-A907-4614-A009-17157935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0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EB01-5858-4AF2-BCBF-0A6B8E9B042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B247-A907-4614-A009-17157935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1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EB01-5858-4AF2-BCBF-0A6B8E9B042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B247-A907-4614-A009-17157935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1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EB01-5858-4AF2-BCBF-0A6B8E9B042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B247-A907-4614-A009-17157935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5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EB01-5858-4AF2-BCBF-0A6B8E9B042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B247-A907-4614-A009-17157935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2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EB01-5858-4AF2-BCBF-0A6B8E9B042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B247-A907-4614-A009-17157935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EB01-5858-4AF2-BCBF-0A6B8E9B042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B247-A907-4614-A009-17157935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1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EB01-5858-4AF2-BCBF-0A6B8E9B042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B247-A907-4614-A009-17157935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2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EB01-5858-4AF2-BCBF-0A6B8E9B042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B247-A907-4614-A009-17157935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6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9EB01-5858-4AF2-BCBF-0A6B8E9B042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5B247-A907-4614-A009-17157935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2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25146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Keeping You Moving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705599" cy="6858000"/>
          </a:xfrm>
        </p:spPr>
      </p:pic>
    </p:spTree>
    <p:extLst>
      <p:ext uri="{BB962C8B-B14F-4D97-AF65-F5344CB8AC3E}">
        <p14:creationId xmlns:p14="http://schemas.microsoft.com/office/powerpoint/2010/main" val="35052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Management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FDOT District 4 </a:t>
            </a:r>
          </a:p>
          <a:p>
            <a:pPr marL="0" indent="0" algn="ctr">
              <a:buNone/>
            </a:pPr>
            <a:r>
              <a:rPr lang="en-US" dirty="0" smtClean="0"/>
              <a:t>South Florida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FDOT District 2</a:t>
            </a:r>
          </a:p>
          <a:p>
            <a:pPr marL="0" indent="0" algn="ctr">
              <a:buNone/>
            </a:pPr>
            <a:r>
              <a:rPr lang="en-US" dirty="0" smtClean="0"/>
              <a:t>Northeast Florida</a:t>
            </a:r>
            <a:endParaRPr lang="en-US" dirty="0"/>
          </a:p>
        </p:txBody>
      </p:sp>
      <p:pic>
        <p:nvPicPr>
          <p:cNvPr id="5123" name="Picture 3" descr="C:\Users\gastonk\Pictures\NEFRTMC\D4 TM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3537575" cy="275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gastonk\Pictures\RTMC-D2Interio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971800"/>
            <a:ext cx="3731682" cy="275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9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5-1-1 and GPS Devices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9779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169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4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68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6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38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15647"/>
              </p:ext>
            </p:extLst>
          </p:nvPr>
        </p:nvGraphicFramePr>
        <p:xfrm>
          <a:off x="1676400" y="76200"/>
          <a:ext cx="5562600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3" imgW="24688800" imgH="32918265" progId="AcroExch.Document.7">
                  <p:embed/>
                </p:oleObj>
              </mc:Choice>
              <mc:Fallback>
                <p:oleObj name="Acrobat Document" r:id="rId3" imgW="24688800" imgH="3291826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76200"/>
                        <a:ext cx="5562600" cy="678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00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2514600" cy="6858000"/>
          </a:xfrm>
        </p:spPr>
        <p:txBody>
          <a:bodyPr>
            <a:normAutofit/>
          </a:bodyPr>
          <a:lstStyle/>
          <a:p>
            <a:r>
              <a:rPr lang="en-US" dirty="0" smtClean="0"/>
              <a:t>Florida Highway Patrol</a:t>
            </a:r>
            <a:br>
              <a:rPr lang="en-US" dirty="0" smtClean="0"/>
            </a:br>
            <a:r>
              <a:rPr lang="en-US" dirty="0" smtClean="0"/>
              <a:t>Keeping </a:t>
            </a:r>
            <a:r>
              <a:rPr lang="en-US" dirty="0" smtClean="0"/>
              <a:t>You </a:t>
            </a:r>
            <a:r>
              <a:rPr lang="en-US" dirty="0" smtClean="0"/>
              <a:t>Moving</a:t>
            </a:r>
            <a:br>
              <a:rPr lang="en-US" dirty="0" smtClean="0"/>
            </a:b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Captain Keith Gaston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705599" cy="6858000"/>
          </a:xfrm>
        </p:spPr>
      </p:pic>
    </p:spTree>
    <p:extLst>
      <p:ext uri="{BB962C8B-B14F-4D97-AF65-F5344CB8AC3E}">
        <p14:creationId xmlns:p14="http://schemas.microsoft.com/office/powerpoint/2010/main" val="29958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Work Zones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:\Large Truck Symposium\Gaston\3-16-15 Complete Download 2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0"/>
            <a:ext cx="9144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21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Maintenance of Traffic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07" y="1602119"/>
            <a:ext cx="6783185" cy="4522124"/>
          </a:xfrm>
        </p:spPr>
      </p:pic>
    </p:spTree>
    <p:extLst>
      <p:ext uri="{BB962C8B-B14F-4D97-AF65-F5344CB8AC3E}">
        <p14:creationId xmlns:p14="http://schemas.microsoft.com/office/powerpoint/2010/main" val="39538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of Traffic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2320979" cy="2209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50" y="5033962"/>
            <a:ext cx="3055231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810000"/>
            <a:ext cx="2320978" cy="2976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49" y="5033962"/>
            <a:ext cx="2609850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49" y="1447800"/>
            <a:ext cx="5810427" cy="33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Traffic Incident Management Training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62200"/>
            <a:ext cx="4114800" cy="3200400"/>
          </a:xfrm>
        </p:spPr>
      </p:pic>
    </p:spTree>
    <p:extLst>
      <p:ext uri="{BB962C8B-B14F-4D97-AF65-F5344CB8AC3E}">
        <p14:creationId xmlns:p14="http://schemas.microsoft.com/office/powerpoint/2010/main" val="21326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Circumstances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Traffic Homicide Investigations</a:t>
            </a:r>
          </a:p>
          <a:p>
            <a:pPr lvl="1"/>
            <a:r>
              <a:rPr lang="en-US" dirty="0" smtClean="0"/>
              <a:t>Laser Mapping</a:t>
            </a:r>
          </a:p>
          <a:p>
            <a:pPr lvl="1"/>
            <a:r>
              <a:rPr lang="en-US" dirty="0" smtClean="0"/>
              <a:t>Robotic technology</a:t>
            </a:r>
            <a:endParaRPr lang="en-US" dirty="0"/>
          </a:p>
          <a:p>
            <a:r>
              <a:rPr lang="en-US" dirty="0" smtClean="0"/>
              <a:t>Hazardous material</a:t>
            </a:r>
          </a:p>
          <a:p>
            <a:pPr lvl="1"/>
            <a:r>
              <a:rPr lang="en-US" dirty="0" smtClean="0"/>
              <a:t>Cargo</a:t>
            </a:r>
          </a:p>
          <a:p>
            <a:pPr lvl="1"/>
            <a:r>
              <a:rPr lang="en-US" dirty="0" smtClean="0"/>
              <a:t>Spills</a:t>
            </a:r>
          </a:p>
          <a:p>
            <a:r>
              <a:rPr lang="en-US" dirty="0" smtClean="0"/>
              <a:t>Roadway damage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Dedicated law enforcement personnel within closed lanes</a:t>
            </a:r>
          </a:p>
          <a:p>
            <a:r>
              <a:rPr lang="en-US" dirty="0" smtClean="0"/>
              <a:t>Law enforcement personnel dedicated to traffic law enforcement prior to construction zone</a:t>
            </a:r>
          </a:p>
          <a:p>
            <a:r>
              <a:rPr lang="en-US" dirty="0" smtClean="0"/>
              <a:t>“Operation Hard Hat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Enhanced penalties (double-fines)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and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Florida </a:t>
            </a:r>
            <a:r>
              <a:rPr lang="en-US" dirty="0" smtClean="0"/>
              <a:t>DOT</a:t>
            </a:r>
          </a:p>
          <a:p>
            <a:r>
              <a:rPr lang="en-US" dirty="0" smtClean="0"/>
              <a:t>Traffic Incident Management Teams</a:t>
            </a:r>
          </a:p>
          <a:p>
            <a:r>
              <a:rPr lang="en-US" dirty="0" smtClean="0"/>
              <a:t>CTST (Community Traffic Safety Teams)</a:t>
            </a:r>
            <a:endParaRPr lang="en-US" dirty="0" smtClean="0"/>
          </a:p>
          <a:p>
            <a:r>
              <a:rPr lang="en-US" dirty="0" smtClean="0"/>
              <a:t>Construction progress </a:t>
            </a:r>
            <a:r>
              <a:rPr lang="en-US" dirty="0" smtClean="0"/>
              <a:t>safety meetings</a:t>
            </a:r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 smtClean="0"/>
              <a:t>First Responders</a:t>
            </a:r>
            <a:endParaRPr lang="en-US" dirty="0" smtClean="0"/>
          </a:p>
          <a:p>
            <a:r>
              <a:rPr lang="en-US" dirty="0" smtClean="0"/>
              <a:t>Special </a:t>
            </a:r>
            <a:r>
              <a:rPr lang="en-US" dirty="0" smtClean="0"/>
              <a:t>events considerations</a:t>
            </a:r>
            <a:endParaRPr lang="en-US" dirty="0" smtClean="0"/>
          </a:p>
          <a:p>
            <a:r>
              <a:rPr lang="en-US" dirty="0" smtClean="0"/>
              <a:t>Traffic Management Centers</a:t>
            </a:r>
          </a:p>
          <a:p>
            <a:r>
              <a:rPr lang="en-US" dirty="0" smtClean="0"/>
              <a:t>Enhanced penalties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5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Road Ranger program</a:t>
            </a:r>
          </a:p>
          <a:p>
            <a:r>
              <a:rPr lang="en-US" dirty="0"/>
              <a:t>“Safe Tow” </a:t>
            </a:r>
            <a:r>
              <a:rPr lang="en-US" dirty="0" smtClean="0"/>
              <a:t>program</a:t>
            </a:r>
          </a:p>
          <a:p>
            <a:r>
              <a:rPr lang="en-US" dirty="0" smtClean="0"/>
              <a:t>RISC (Rapid Incident Scene Clearance)</a:t>
            </a:r>
          </a:p>
          <a:p>
            <a:r>
              <a:rPr lang="en-US" dirty="0" smtClean="0"/>
              <a:t>Florida 5-1-1</a:t>
            </a:r>
          </a:p>
          <a:p>
            <a:r>
              <a:rPr lang="en-US" dirty="0" smtClean="0"/>
              <a:t>Dynamic Message Signs</a:t>
            </a:r>
          </a:p>
          <a:p>
            <a:r>
              <a:rPr lang="en-US" dirty="0" smtClean="0"/>
              <a:t>Crash investigation areas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</TotalTime>
  <Words>225</Words>
  <Application>Microsoft Office PowerPoint</Application>
  <PresentationFormat>On-screen Show (4:3)</PresentationFormat>
  <Paragraphs>53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Acrobat Document</vt:lpstr>
      <vt:lpstr>Keeping You Moving</vt:lpstr>
      <vt:lpstr>Work Zones</vt:lpstr>
      <vt:lpstr>Original Maintenance of Traffic</vt:lpstr>
      <vt:lpstr>Maintenance of Traffic</vt:lpstr>
      <vt:lpstr>Traffic Incident Management Training</vt:lpstr>
      <vt:lpstr>Special Circumstances</vt:lpstr>
      <vt:lpstr>Enforcement</vt:lpstr>
      <vt:lpstr>Planning and Coordination</vt:lpstr>
      <vt:lpstr>Services</vt:lpstr>
      <vt:lpstr>Traffic Management Centers</vt:lpstr>
      <vt:lpstr>5-1-1 and GPS Devices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Florida Highway Patrol Keeping You Moving - Captain Keith Gaston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Zones</dc:title>
  <dc:creator>Gaston, Keith</dc:creator>
  <cp:lastModifiedBy>Gaston, Keith</cp:lastModifiedBy>
  <cp:revision>26</cp:revision>
  <dcterms:created xsi:type="dcterms:W3CDTF">2015-03-25T20:17:56Z</dcterms:created>
  <dcterms:modified xsi:type="dcterms:W3CDTF">2015-04-03T19:29:00Z</dcterms:modified>
</cp:coreProperties>
</file>